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5"/>
  </p:notesMasterIdLst>
  <p:sldIdLst>
    <p:sldId id="257" r:id="rId2"/>
    <p:sldId id="276" r:id="rId3"/>
    <p:sldId id="277" r:id="rId4"/>
    <p:sldId id="258" r:id="rId5"/>
    <p:sldId id="272" r:id="rId6"/>
    <p:sldId id="273" r:id="rId7"/>
    <p:sldId id="274" r:id="rId8"/>
    <p:sldId id="268" r:id="rId9"/>
    <p:sldId id="269" r:id="rId10"/>
    <p:sldId id="270" r:id="rId11"/>
    <p:sldId id="279" r:id="rId12"/>
    <p:sldId id="275" r:id="rId13"/>
    <p:sldId id="27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5CBA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E3FDE45-AF77-4B5C-9715-49D594BDF05E}"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61" autoAdjust="0"/>
    <p:restoredTop sz="96357" autoAdjust="0"/>
  </p:normalViewPr>
  <p:slideViewPr>
    <p:cSldViewPr snapToGrid="0" showGuides="1">
      <p:cViewPr varScale="1">
        <p:scale>
          <a:sx n="47" d="100"/>
          <a:sy n="47" d="100"/>
        </p:scale>
        <p:origin x="77" y="869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DD3CC4-E47A-4FFC-ADF1-297EBD8CBB59}" type="datetimeFigureOut">
              <a:rPr lang="en-CA" smtClean="0"/>
              <a:t>2020-04-13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B82D4C-F1DC-4969-AE35-85CE14CB616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190826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B82D4C-F1DC-4969-AE35-85CE14CB6162}" type="slidenum">
              <a:rPr lang="en-CA" smtClean="0"/>
              <a:t>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450917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041400"/>
            <a:ext cx="9144000" cy="2387600"/>
          </a:xfrm>
        </p:spPr>
        <p:txBody>
          <a:bodyPr anchor="b"/>
          <a:lstStyle>
            <a:lvl1pPr algn="l">
              <a:defRPr sz="60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accent2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5E195-C89C-4871-8AE9-903FDB8B6D9D}" type="datetimeFigureOut">
              <a:rPr lang="en-US" smtClean="0"/>
              <a:t>4/13/2020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D6987-FB6D-4DB8-81B8-AD0F35E3BB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2611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5E195-C89C-4871-8AE9-903FDB8B6D9D}" type="datetimeFigureOut">
              <a:rPr lang="en-US" smtClean="0"/>
              <a:t>4/13/2020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D6987-FB6D-4DB8-81B8-AD0F35E3BB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795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5E195-C89C-4871-8AE9-903FDB8B6D9D}" type="datetimeFigureOut">
              <a:rPr lang="en-US" smtClean="0"/>
              <a:t>4/13/2020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D6987-FB6D-4DB8-81B8-AD0F35E3BB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2355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5E195-C89C-4871-8AE9-903FDB8B6D9D}" type="datetimeFigureOut">
              <a:rPr lang="en-US" smtClean="0"/>
              <a:t>4/13/2020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D6987-FB6D-4DB8-81B8-AD0F35E3BB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4668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62262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5E195-C89C-4871-8AE9-903FDB8B6D9D}" type="datetimeFigureOut">
              <a:rPr lang="en-US" smtClean="0"/>
              <a:t>4/13/2020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D6987-FB6D-4DB8-81B8-AD0F35E3BB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6118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5E195-C89C-4871-8AE9-903FDB8B6D9D}" type="datetimeFigureOut">
              <a:rPr lang="en-US" smtClean="0"/>
              <a:t>4/13/2020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D6987-FB6D-4DB8-81B8-AD0F35E3BB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8727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274638"/>
            <a:ext cx="10515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1489075"/>
            <a:ext cx="5156200" cy="641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1850" y="2193925"/>
            <a:ext cx="5156200" cy="3978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9663" y="1489075"/>
            <a:ext cx="5157787" cy="641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9663" y="2193925"/>
            <a:ext cx="5157787" cy="3978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5E195-C89C-4871-8AE9-903FDB8B6D9D}" type="datetimeFigureOut">
              <a:rPr lang="en-US" smtClean="0"/>
              <a:t>4/13/2020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D6987-FB6D-4DB8-81B8-AD0F35E3BB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9249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5E195-C89C-4871-8AE9-903FDB8B6D9D}" type="datetimeFigureOut">
              <a:rPr lang="en-US" smtClean="0"/>
              <a:t>4/13/2020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D6987-FB6D-4DB8-81B8-AD0F35E3BB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4068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5E195-C89C-4871-8AE9-903FDB8B6D9D}" type="datetimeFigureOut">
              <a:rPr lang="en-US" smtClean="0"/>
              <a:t>4/13/2020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D6987-FB6D-4DB8-81B8-AD0F35E3BB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6250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101850"/>
            <a:ext cx="3932237" cy="3759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5E195-C89C-4871-8AE9-903FDB8B6D9D}" type="datetimeFigureOut">
              <a:rPr lang="en-US" smtClean="0"/>
              <a:t>4/13/2020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D6987-FB6D-4DB8-81B8-AD0F35E3BB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6594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101850"/>
            <a:ext cx="3932237" cy="3759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5E195-C89C-4871-8AE9-903FDB8B6D9D}" type="datetimeFigureOut">
              <a:rPr lang="en-US" smtClean="0"/>
              <a:t>4/13/2020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D6987-FB6D-4DB8-81B8-AD0F35E3BB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2901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4665E195-C89C-4871-8AE9-903FDB8B6D9D}" type="datetimeFigureOut">
              <a:rPr lang="en-US" smtClean="0"/>
              <a:pPr/>
              <a:t>4/13/2020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8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77200" y="6356350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062D6987-FB6D-4DB8-81B8-AD0F35E3BB5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5629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dinnersystem.com/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781629"/>
            <a:ext cx="9144000" cy="2387600"/>
          </a:xfrm>
        </p:spPr>
        <p:txBody>
          <a:bodyPr/>
          <a:lstStyle/>
          <a:p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清華大學資訊工程系</a:t>
            </a:r>
            <a:r>
              <a:rPr lang="en-CA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CA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             面試簡報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199016" y="4702628"/>
            <a:ext cx="5468983" cy="555171"/>
          </a:xfrm>
        </p:spPr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受試者：板橋高中吳邦寧</a:t>
            </a:r>
            <a:endParaRPr 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756136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ABB7376-2D6F-497F-BCB3-DF05928A4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u="sng" dirty="0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四、科展</a:t>
            </a:r>
            <a:endParaRPr lang="en-CA" u="sng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C05F830-6EE3-4A6C-8916-9BDC30B27C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新北市中小學科展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優等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午餐系統及分析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目標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建置一套系統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預測未來會點多少餐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CA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DA87768F-8806-482B-A7F6-32476B46A79F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6" t="698" r="1699" b="1465"/>
          <a:stretch/>
        </p:blipFill>
        <p:spPr bwMode="auto">
          <a:xfrm>
            <a:off x="6615594" y="1599739"/>
            <a:ext cx="3447288" cy="4928616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99844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u="sng" dirty="0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五、多元</a:t>
            </a:r>
            <a:r>
              <a:rPr lang="zh-TW" altLang="en-US" u="sng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興趣</a:t>
            </a:r>
            <a:endParaRPr lang="en-US" u="sng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參加經濟學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奧林匹亞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685800" lvl="2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選修經濟相關課程</a:t>
            </a:r>
            <a:endParaRPr 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28600" lvl="1"/>
            <a:endParaRPr lang="en-US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28600" lvl="1"/>
            <a:endParaRPr lang="en-US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演講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685800" lvl="2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喜劇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685800" lvl="2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用反諷技巧吸引評審</a:t>
            </a:r>
            <a:endParaRPr 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7" t="1736" r="1529" b="3698"/>
          <a:stretch/>
        </p:blipFill>
        <p:spPr>
          <a:xfrm rot="5400000">
            <a:off x="6266327" y="946617"/>
            <a:ext cx="3899647" cy="53877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53739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16EB4D2-42C5-437C-9C59-8AFFD81E5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u="sng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未來展望</a:t>
            </a:r>
            <a:endParaRPr lang="en-CA" u="sng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5EA0651-AD86-4262-A437-521344253B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算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法、資安競賽</a:t>
            </a:r>
            <a:endParaRPr lang="en-CA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en-CA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ICPC/NCPC/ACM</a:t>
            </a:r>
            <a:endParaRPr lang="en-CA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金盾獎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endParaRPr lang="en-CA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專案開發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將午餐系統推廣到各大學校</a:t>
            </a:r>
            <a:endParaRPr lang="en-CA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CA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讓笨蛋改變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世界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！</a:t>
            </a:r>
            <a:endParaRPr lang="en-CA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xmlns="" id="{9690D989-7B4B-400E-975A-137054CE14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22" t="46110" r="37095" b="6028"/>
          <a:stretch/>
        </p:blipFill>
        <p:spPr bwMode="auto">
          <a:xfrm>
            <a:off x="9425831" y="1825625"/>
            <a:ext cx="1677596" cy="41204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2554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DF5B05C-6DAD-4871-A680-BD00BA7F53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簡報結束，敬請指教</a:t>
            </a:r>
            <a:endParaRPr lang="en-CA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48032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97A634A-62DA-4BD7-A7A2-AAFB96741B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411071"/>
            <a:ext cx="10515600" cy="1325563"/>
          </a:xfrm>
        </p:spPr>
        <p:txBody>
          <a:bodyPr>
            <a:normAutofit/>
          </a:bodyPr>
          <a:lstStyle/>
          <a:p>
            <a:r>
              <a:rPr lang="zh-TW" altLang="en-US" u="sng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個人簡介 </a:t>
            </a:r>
            <a:r>
              <a:rPr lang="en-US" altLang="zh-TW" u="sng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–</a:t>
            </a:r>
            <a:r>
              <a:rPr lang="zh-TW" altLang="en-US" u="sng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吳邦寧</a:t>
            </a:r>
            <a:endParaRPr lang="en-CA" u="sng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8330E9C-57D8-4C10-946A-F2F17AF7A2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320" y="2095591"/>
            <a:ext cx="5665237" cy="4351338"/>
          </a:xfrm>
        </p:spPr>
        <p:txBody>
          <a:bodyPr>
            <a:normAutofit/>
          </a:bodyPr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板橋高中資訊社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社長</a:t>
            </a:r>
            <a:endParaRPr lang="en-CA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endParaRPr lang="en-CA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「那個傳說中的笨蛋」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穿著賽亞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人裝上台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領獎</a:t>
            </a:r>
            <a:endParaRPr lang="en-CA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endParaRPr lang="en-CA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清大資工營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xmlns="" id="{B65BD2EF-F2A5-43BD-9EBA-EC80052476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585"/>
          <a:stretch/>
        </p:blipFill>
        <p:spPr bwMode="auto">
          <a:xfrm>
            <a:off x="6705600" y="2032534"/>
            <a:ext cx="5143500" cy="39375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4A511250-200F-42D9-A5FC-E4543133E42F}"/>
              </a:ext>
            </a:extLst>
          </p:cNvPr>
          <p:cNvSpPr txBox="1"/>
          <p:nvPr/>
        </p:nvSpPr>
        <p:spPr>
          <a:xfrm>
            <a:off x="6705600" y="5600721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solidFill>
                  <a:srgbClr val="7030A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比賽頒獎盜攝留念</a:t>
            </a:r>
            <a:endParaRPr lang="en-CA" b="1" dirty="0">
              <a:solidFill>
                <a:srgbClr val="7030A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191520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DC37595-1F7A-4E60-8D0B-C90F93EDF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u="sng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英文能力證照</a:t>
            </a:r>
            <a:endParaRPr lang="en-CA" u="sng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TOEIC</a:t>
            </a:r>
            <a:r>
              <a:rPr lang="zh-TW" altLang="en-US" dirty="0" smtClean="0"/>
              <a:t> 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840</a:t>
            </a:r>
            <a:endParaRPr lang="en-US" altLang="zh-TW" dirty="0" smtClean="0"/>
          </a:p>
          <a:p>
            <a:endParaRPr lang="en-US" altLang="zh-TW" dirty="0"/>
          </a:p>
          <a:p>
            <a:r>
              <a:rPr lang="en-US" altLang="zh-TW" dirty="0" smtClean="0"/>
              <a:t>GEPT </a:t>
            </a:r>
          </a:p>
          <a:p>
            <a:pPr marL="685800" lvl="2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中級初試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通過</a:t>
            </a:r>
            <a:endParaRPr lang="en-US" altLang="zh-TW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685800" lvl="2"/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28600" lvl="1"/>
            <a:endParaRPr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9056" y="1484500"/>
            <a:ext cx="3025325" cy="42800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9911" y="1484500"/>
            <a:ext cx="3025326" cy="42800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1599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838200" y="365125"/>
            <a:ext cx="5257800" cy="1325563"/>
          </a:xfrm>
        </p:spPr>
        <p:txBody>
          <a:bodyPr>
            <a:normAutofit/>
          </a:bodyPr>
          <a:lstStyle/>
          <a:p>
            <a:r>
              <a:rPr lang="zh-TW" altLang="en-US" u="sng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興趣、嗜好</a:t>
            </a:r>
            <a:endParaRPr lang="en-US" u="sng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4" name="Content Placeholder 13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lvl="0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演算法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資訊安全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專案開發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科展</a:t>
            </a:r>
            <a:endParaRPr lang="en-US" altLang="zh-TW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/>
            <a:r>
              <a:rPr lang="zh-TW" altLang="en-US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多元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發展</a:t>
            </a:r>
            <a:endParaRPr 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432416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E5C914F-0271-499C-9180-E3CE14C0FF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u="sng" dirty="0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一、演算法檢定</a:t>
            </a:r>
            <a:endParaRPr lang="en-CA" u="sng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56591AE-395F-432E-9EAF-102E62D584B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CA" dirty="0"/>
              <a:t>CPE</a:t>
            </a:r>
          </a:p>
          <a:p>
            <a:pPr lvl="1"/>
            <a:r>
              <a:rPr lang="en-CA" dirty="0"/>
              <a:t>5/7 </a:t>
            </a:r>
            <a:r>
              <a:rPr lang="en-CA" dirty="0" smtClean="0"/>
              <a:t>solved</a:t>
            </a:r>
            <a:endParaRPr lang="en-CA" dirty="0"/>
          </a:p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中央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資工畢業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門檻兩倍以上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endParaRPr lang="en-CA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FAA68696-3BF8-43E2-8087-594CE885E50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CA" dirty="0" err="1"/>
              <a:t>Apcs</a:t>
            </a:r>
            <a:endParaRPr lang="en-CA" dirty="0"/>
          </a:p>
          <a:p>
            <a:pPr lvl="1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概念：</a:t>
            </a:r>
            <a:r>
              <a:rPr lang="en-CA" dirty="0" smtClean="0"/>
              <a:t>5/5</a:t>
            </a:r>
            <a:endParaRPr lang="en-CA" dirty="0"/>
          </a:p>
          <a:p>
            <a:pPr lvl="1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實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作：</a:t>
            </a:r>
            <a:r>
              <a:rPr lang="en-CA" dirty="0" smtClean="0"/>
              <a:t>4/5</a:t>
            </a:r>
            <a:endParaRPr lang="en-CA" dirty="0"/>
          </a:p>
          <a:p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082E4C78-BC93-4335-A43E-B8E42C97055C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95" t="41828" r="55574" b="46040"/>
          <a:stretch/>
        </p:blipFill>
        <p:spPr bwMode="auto">
          <a:xfrm>
            <a:off x="6416040" y="3611632"/>
            <a:ext cx="5532102" cy="9362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0795B33D-BDB0-431D-9813-32D557DF771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706" t="41651" r="30505" b="47565"/>
          <a:stretch/>
        </p:blipFill>
        <p:spPr>
          <a:xfrm>
            <a:off x="6416040" y="4929853"/>
            <a:ext cx="5532104" cy="8651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xmlns="" id="{57D2E9ED-F8E1-48DE-BB5B-9DAC8FB32AF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3" t="1938" r="4044" b="1362"/>
          <a:stretch/>
        </p:blipFill>
        <p:spPr>
          <a:xfrm rot="5400000">
            <a:off x="1892084" y="2687396"/>
            <a:ext cx="3073832" cy="44849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40658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CE87ED1-5680-4F78-8838-54DB45D40F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u="sng" dirty="0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一、演算法</a:t>
            </a:r>
            <a:r>
              <a:rPr lang="zh-TW" altLang="en-US" u="sng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競賽</a:t>
            </a:r>
            <a:endParaRPr lang="en-CA" u="sng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544C288-DD5D-4FA3-973C-F087E8E23EB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資訊學科能力競賽</a:t>
            </a:r>
            <a:endParaRPr lang="en-CA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685800" lvl="2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全國三等獎</a:t>
            </a:r>
            <a:endParaRPr lang="en-CA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A991851F-5E42-4891-9BAF-C2A2ABD98A8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CA" dirty="0" err="1" smtClean="0"/>
              <a:t>Npsc</a:t>
            </a:r>
            <a:r>
              <a:rPr lang="zh-TW" altLang="en-US" dirty="0" smtClean="0"/>
              <a:t>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–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國中</a:t>
            </a:r>
            <a:r>
              <a:rPr lang="en-CA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endParaRPr lang="en-CA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全國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第七</a:t>
            </a:r>
            <a:endParaRPr lang="en-CA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C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94BCB836-5A82-451B-948D-6F64720B3DE4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1" t="2765" r="1494" b="1212"/>
          <a:stretch/>
        </p:blipFill>
        <p:spPr bwMode="auto">
          <a:xfrm rot="5400000">
            <a:off x="7322082" y="2190920"/>
            <a:ext cx="3420460" cy="48215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2" t="1045" r="807" b="1045"/>
          <a:stretch/>
        </p:blipFill>
        <p:spPr>
          <a:xfrm>
            <a:off x="1385047" y="2891440"/>
            <a:ext cx="2530903" cy="35565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56467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1BF03A5-5408-409A-B3B1-C516A5E75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u="sng" dirty="0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二、資訊安全</a:t>
            </a:r>
            <a:endParaRPr lang="en-CA" u="sng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2CD8C6D-1535-4B2A-8206-875B2BB87DA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成大</a:t>
            </a:r>
            <a:r>
              <a:rPr lang="en-CA" dirty="0" smtClean="0"/>
              <a:t>T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貓盃</a:t>
            </a:r>
            <a:endParaRPr lang="en-CA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685800" lvl="2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全國第一</a:t>
            </a:r>
            <a:endParaRPr lang="en-CA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金盾獎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685800" lvl="2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入圍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決賽</a:t>
            </a:r>
            <a:endParaRPr lang="en-CA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endParaRPr lang="en-CA" dirty="0"/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工作</a:t>
            </a:r>
            <a:endParaRPr lang="en-CA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en-CA" altLang="zh-TW" dirty="0"/>
              <a:t>Cryptography</a:t>
            </a:r>
          </a:p>
          <a:p>
            <a:pPr lvl="1"/>
            <a:r>
              <a:rPr lang="en-CA" altLang="zh-TW" dirty="0" smtClean="0"/>
              <a:t>Web</a:t>
            </a:r>
            <a:r>
              <a:rPr lang="en-US" altLang="zh-TW" dirty="0" smtClean="0"/>
              <a:t>/</a:t>
            </a:r>
            <a:r>
              <a:rPr lang="en-CA" altLang="zh-TW" dirty="0" err="1" smtClean="0"/>
              <a:t>Misc</a:t>
            </a:r>
            <a:endParaRPr lang="en-CA" altLang="zh-TW" dirty="0"/>
          </a:p>
          <a:p>
            <a:pPr lvl="1"/>
            <a:endParaRPr lang="en-CA" altLang="zh-TW" dirty="0"/>
          </a:p>
          <a:p>
            <a:endParaRPr lang="en-CA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E4A02025-35CE-4C84-904B-09A0282659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84648" y="1849882"/>
            <a:ext cx="5181600" cy="4351338"/>
          </a:xfrm>
        </p:spPr>
        <p:txBody>
          <a:bodyPr>
            <a:normAutofit/>
          </a:bodyPr>
          <a:lstStyle/>
          <a:p>
            <a:endParaRPr lang="en-CA" dirty="0"/>
          </a:p>
          <a:p>
            <a:pPr lvl="1"/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C8691F6E-7689-46B4-90F5-6C0D7244564B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48" t="7279" r="7053" b="4471"/>
          <a:stretch/>
        </p:blipFill>
        <p:spPr bwMode="auto">
          <a:xfrm rot="10800000">
            <a:off x="4835024" y="1920557"/>
            <a:ext cx="2831592" cy="41614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圖片 5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73"/>
          <a:stretch/>
        </p:blipFill>
        <p:spPr bwMode="auto">
          <a:xfrm rot="10800000">
            <a:off x="8380692" y="1920557"/>
            <a:ext cx="2973108" cy="41857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655621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91236AF-47B3-4304-A5A9-B04F35273A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r>
              <a:rPr lang="zh-TW" altLang="en-US" u="sng" dirty="0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三、專案</a:t>
            </a:r>
            <a:r>
              <a:rPr lang="zh-TW" altLang="en-US" u="sng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開發</a:t>
            </a:r>
            <a:endParaRPr lang="en-CA" u="sng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0A27AF6-43A5-4AF2-A5AE-D2A89F661D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午餐系統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CA" dirty="0" smtClean="0">
                <a:hlinkClick r:id="rId3"/>
              </a:rPr>
              <a:t>https</a:t>
            </a:r>
            <a:r>
              <a:rPr lang="en-CA" dirty="0">
                <a:hlinkClick r:id="rId3"/>
              </a:rPr>
              <a:t>://dinnersystem.com</a:t>
            </a:r>
            <a:endParaRPr lang="en-CA" dirty="0"/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新聞</a:t>
            </a:r>
            <a:endParaRPr lang="en-CA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685800" lvl="2"/>
            <a:r>
              <a:rPr lang="en-CA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TVBS</a:t>
            </a:r>
          </a:p>
          <a:p>
            <a:pPr marL="685800" lvl="2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中天</a:t>
            </a:r>
            <a:endParaRPr lang="en-CA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685800" lvl="2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聯合報</a:t>
            </a:r>
            <a:endParaRPr lang="en-CA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3AAE2E92-5937-4EA3-80DA-5BACBF6FD6A2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5186" y="1463040"/>
            <a:ext cx="4248614" cy="23578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CA31BC06-A28E-4F6B-994A-895CBCAFF4E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7744" t="14959" r="15854" b="21592"/>
          <a:stretch/>
        </p:blipFill>
        <p:spPr>
          <a:xfrm>
            <a:off x="7105186" y="4028347"/>
            <a:ext cx="4248614" cy="22835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8972D34E-B265-4599-83CB-BE5FB852025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9500" t="22667" r="36625" b="10805"/>
          <a:stretch/>
        </p:blipFill>
        <p:spPr>
          <a:xfrm>
            <a:off x="3252557" y="3227803"/>
            <a:ext cx="3615913" cy="30840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79099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2DE37FC-0033-470F-82EC-E8B18ADCD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u="sng" dirty="0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三、專案</a:t>
            </a:r>
            <a:r>
              <a:rPr lang="zh-TW" altLang="en-US" u="sng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開發</a:t>
            </a:r>
            <a:endParaRPr lang="en-CA" u="sng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xmlns="" id="{A8434779-7581-4E96-B259-12E97201DA5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69506073"/>
              </p:ext>
            </p:extLst>
          </p:nvPr>
        </p:nvGraphicFramePr>
        <p:xfrm>
          <a:off x="896923" y="4568825"/>
          <a:ext cx="10515600" cy="1854200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xmlns="" val="4210603615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xmlns="" val="25812830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語言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用途</a:t>
                      </a:r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8239779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HTML + CSS + </a:t>
                      </a:r>
                      <a:r>
                        <a:rPr lang="en-CA" dirty="0" err="1"/>
                        <a:t>JQuery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 smtClean="0"/>
                        <a:t>Frontstage (</a:t>
                      </a:r>
                      <a:r>
                        <a:rPr lang="en-CA" dirty="0"/>
                        <a:t>For students)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3856920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C#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Frontstage (For factories)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7844000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C#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Plugin (For payments)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649469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dirty="0"/>
                        <a:t>Php + MySQL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dirty="0"/>
                        <a:t>Backstage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609312432"/>
                  </a:ext>
                </a:extLst>
              </a:tr>
            </a:tbl>
          </a:graphicData>
        </a:graphic>
      </p:graphicFrame>
      <p:sp>
        <p:nvSpPr>
          <p:cNvPr id="8" name="Content Placeholder 2">
            <a:extLst>
              <a:ext uri="{FF2B5EF4-FFF2-40B4-BE49-F238E27FC236}">
                <a16:creationId xmlns:a16="http://schemas.microsoft.com/office/drawing/2014/main" xmlns="" id="{25DFD34B-29CB-4DDF-A797-C1342CAC3B0B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25030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dirty="0"/>
              <a:t>SQL Deadlock</a:t>
            </a:r>
          </a:p>
          <a:p>
            <a:r>
              <a:rPr lang="en-CA" dirty="0" err="1"/>
              <a:t>Async</a:t>
            </a:r>
            <a:r>
              <a:rPr lang="en-CA" dirty="0"/>
              <a:t> </a:t>
            </a:r>
            <a:r>
              <a:rPr lang="zh-TW" altLang="en-US" dirty="0" smtClean="0"/>
              <a:t>優化</a:t>
            </a:r>
            <a:endParaRPr lang="en-CA" dirty="0"/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白翔云</a:t>
            </a:r>
            <a:endParaRPr lang="en-CA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CA" baseline="30000" dirty="0"/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198494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elancholy abstract design templat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lancholy abstract design slides.potx" id="{0C631111-0761-4095-80FF-907E1270642A}" vid="{4C722CC6-EA24-4B9B-A48E-3EC5DC6964F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1282</TotalTime>
  <Words>250</Words>
  <Application>Microsoft Office PowerPoint</Application>
  <PresentationFormat>寬螢幕</PresentationFormat>
  <Paragraphs>92</Paragraphs>
  <Slides>13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13</vt:i4>
      </vt:variant>
    </vt:vector>
  </HeadingPairs>
  <TitlesOfParts>
    <vt:vector size="20" baseType="lpstr">
      <vt:lpstr>微軟正黑體</vt:lpstr>
      <vt:lpstr>微軟正黑體</vt:lpstr>
      <vt:lpstr>新細明體</vt:lpstr>
      <vt:lpstr>Arial</vt:lpstr>
      <vt:lpstr>Calibri</vt:lpstr>
      <vt:lpstr>Century Gothic</vt:lpstr>
      <vt:lpstr>Melancholy abstract design template</vt:lpstr>
      <vt:lpstr>清華大學資訊工程系                             面試簡報</vt:lpstr>
      <vt:lpstr>個人簡介 – 吳邦寧</vt:lpstr>
      <vt:lpstr>英文能力證照</vt:lpstr>
      <vt:lpstr>興趣、嗜好</vt:lpstr>
      <vt:lpstr>一、演算法檢定</vt:lpstr>
      <vt:lpstr>一、演算法競賽</vt:lpstr>
      <vt:lpstr>二、資訊安全</vt:lpstr>
      <vt:lpstr>三、專案開發</vt:lpstr>
      <vt:lpstr>三、專案開發</vt:lpstr>
      <vt:lpstr>四、科展</vt:lpstr>
      <vt:lpstr>五、多元興趣</vt:lpstr>
      <vt:lpstr>未來展望</vt:lpstr>
      <vt:lpstr>簡報結束，敬請指教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中央大學面試簡報</dc:title>
  <dc:creator>Lawrence Wu</dc:creator>
  <cp:lastModifiedBy>lawrence Wu</cp:lastModifiedBy>
  <cp:revision>87</cp:revision>
  <dcterms:created xsi:type="dcterms:W3CDTF">2019-11-24T13:51:17Z</dcterms:created>
  <dcterms:modified xsi:type="dcterms:W3CDTF">2020-04-13T04:38:18Z</dcterms:modified>
</cp:coreProperties>
</file>